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5" r:id="rId3"/>
    <p:sldId id="266" r:id="rId4"/>
    <p:sldId id="267" r:id="rId5"/>
    <p:sldId id="260" r:id="rId6"/>
    <p:sldId id="262" r:id="rId7"/>
    <p:sldId id="263" r:id="rId8"/>
    <p:sldId id="256" r:id="rId9"/>
    <p:sldId id="257" r:id="rId10"/>
    <p:sldId id="258" r:id="rId11"/>
    <p:sldId id="272" r:id="rId12"/>
    <p:sldId id="259" r:id="rId13"/>
    <p:sldId id="282" r:id="rId14"/>
    <p:sldId id="274" r:id="rId15"/>
    <p:sldId id="275" r:id="rId16"/>
    <p:sldId id="276" r:id="rId17"/>
    <p:sldId id="277" r:id="rId18"/>
    <p:sldId id="279" r:id="rId19"/>
    <p:sldId id="268" r:id="rId20"/>
    <p:sldId id="269" r:id="rId21"/>
    <p:sldId id="270" r:id="rId22"/>
    <p:sldId id="273" r:id="rId23"/>
    <p:sldId id="271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34" autoAdjust="0"/>
    <p:restoredTop sz="94660"/>
  </p:normalViewPr>
  <p:slideViewPr>
    <p:cSldViewPr snapToGrid="0">
      <p:cViewPr varScale="1">
        <p:scale>
          <a:sx n="80" d="100"/>
          <a:sy n="80" d="100"/>
        </p:scale>
        <p:origin x="25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96482-5CAF-4A6F-9D79-4358FAF38A84}" type="datetimeFigureOut">
              <a:rPr lang="en-US" smtClean="0"/>
              <a:t>13/10/2021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8A279-6590-4ED4-BE30-3E11D560EB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682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96482-5CAF-4A6F-9D79-4358FAF38A84}" type="datetimeFigureOut">
              <a:rPr lang="en-US" smtClean="0"/>
              <a:t>13/10/2021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8A279-6590-4ED4-BE30-3E11D560EB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543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96482-5CAF-4A6F-9D79-4358FAF38A84}" type="datetimeFigureOut">
              <a:rPr lang="en-US" smtClean="0"/>
              <a:t>13/10/2021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8A279-6590-4ED4-BE30-3E11D560EB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157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96482-5CAF-4A6F-9D79-4358FAF38A84}" type="datetimeFigureOut">
              <a:rPr lang="en-US" smtClean="0"/>
              <a:t>13/10/2021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8A279-6590-4ED4-BE30-3E11D560EB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076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96482-5CAF-4A6F-9D79-4358FAF38A84}" type="datetimeFigureOut">
              <a:rPr lang="en-US" smtClean="0"/>
              <a:t>13/10/2021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8A279-6590-4ED4-BE30-3E11D560EB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468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96482-5CAF-4A6F-9D79-4358FAF38A84}" type="datetimeFigureOut">
              <a:rPr lang="en-US" smtClean="0"/>
              <a:t>13/10/2021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8A279-6590-4ED4-BE30-3E11D560EB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315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96482-5CAF-4A6F-9D79-4358FAF38A84}" type="datetimeFigureOut">
              <a:rPr lang="en-US" smtClean="0"/>
              <a:t>13/10/2021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8A279-6590-4ED4-BE30-3E11D560EB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8164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96482-5CAF-4A6F-9D79-4358FAF38A84}" type="datetimeFigureOut">
              <a:rPr lang="en-US" smtClean="0"/>
              <a:t>13/10/2021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8A279-6590-4ED4-BE30-3E11D560EB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562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96482-5CAF-4A6F-9D79-4358FAF38A84}" type="datetimeFigureOut">
              <a:rPr lang="en-US" smtClean="0"/>
              <a:t>13/10/2021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8A279-6590-4ED4-BE30-3E11D560EB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10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96482-5CAF-4A6F-9D79-4358FAF38A84}" type="datetimeFigureOut">
              <a:rPr lang="en-US" smtClean="0"/>
              <a:t>13/10/2021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8A279-6590-4ED4-BE30-3E11D560EB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939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96482-5CAF-4A6F-9D79-4358FAF38A84}" type="datetimeFigureOut">
              <a:rPr lang="en-US" smtClean="0"/>
              <a:t>13/10/2021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8A279-6590-4ED4-BE30-3E11D560EB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101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A96482-5CAF-4A6F-9D79-4358FAF38A84}" type="datetimeFigureOut">
              <a:rPr lang="en-US" smtClean="0"/>
              <a:t>13/10/2021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88A279-6590-4ED4-BE30-3E11D560EB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983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77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306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921" y="0"/>
            <a:ext cx="9677400" cy="676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203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352425"/>
            <a:ext cx="9448800" cy="615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778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875" y="0"/>
            <a:ext cx="94942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014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21" y="-25582"/>
            <a:ext cx="11061032" cy="6883582"/>
          </a:xfrm>
        </p:spPr>
      </p:pic>
    </p:spTree>
    <p:extLst>
      <p:ext uri="{BB962C8B-B14F-4D97-AF65-F5344CB8AC3E}">
        <p14:creationId xmlns:p14="http://schemas.microsoft.com/office/powerpoint/2010/main" val="2011075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3800"/>
            <a:ext cx="12192000" cy="6971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03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750" y="0"/>
            <a:ext cx="6210050" cy="6930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401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50" y="-1"/>
            <a:ext cx="10095497" cy="6926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919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303" y="0"/>
            <a:ext cx="8593055" cy="6961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836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863" y="0"/>
            <a:ext cx="9877926" cy="6874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782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34" y="-1"/>
            <a:ext cx="9711240" cy="6860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113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77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861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47" y="0"/>
            <a:ext cx="10828421" cy="699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62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244" y="142875"/>
            <a:ext cx="9639300" cy="671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496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990" y="0"/>
            <a:ext cx="102597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705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02" y="0"/>
            <a:ext cx="10434639" cy="6922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688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63" y="0"/>
            <a:ext cx="11663363" cy="671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147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337" y="109537"/>
            <a:ext cx="9839325" cy="663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758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187" y="38100"/>
            <a:ext cx="9953625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975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37" y="0"/>
            <a:ext cx="101435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701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326" y="0"/>
            <a:ext cx="105894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071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" y="0"/>
            <a:ext cx="102617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929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708" y="0"/>
            <a:ext cx="9845176" cy="6862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301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</cp:revision>
  <dcterms:created xsi:type="dcterms:W3CDTF">2021-10-13T02:28:07Z</dcterms:created>
  <dcterms:modified xsi:type="dcterms:W3CDTF">2021-10-13T11:03:58Z</dcterms:modified>
</cp:coreProperties>
</file>